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6" r:id="rId2"/>
    <p:sldId id="287" r:id="rId3"/>
    <p:sldId id="292" r:id="rId4"/>
    <p:sldId id="289" r:id="rId5"/>
    <p:sldId id="290" r:id="rId6"/>
    <p:sldId id="291" r:id="rId7"/>
    <p:sldId id="294" r:id="rId8"/>
    <p:sldId id="29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Ингачева" initials="ЕИ" lastIdx="0" clrIdx="0">
    <p:extLst>
      <p:ext uri="{19B8F6BF-5375-455C-9EA6-DF929625EA0E}">
        <p15:presenceInfo xmlns:p15="http://schemas.microsoft.com/office/powerpoint/2012/main" userId="25dd51a226cdf4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35CD7-C0D4-4906-84BD-122B92E7358B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8CE9D-B38A-4EC0-8475-4FC859119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19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35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5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66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75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79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00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47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93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04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09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3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2B78B-ABC4-4218-863B-3B42811C0D91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5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vahit/page2215.ht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VhQQJQhsE1Ktfqp89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pic>
        <p:nvPicPr>
          <p:cNvPr id="1027" name="Объект 1"/>
          <p:cNvPicPr>
            <a:picLocks noChangeArrowheads="1"/>
          </p:cNvPicPr>
          <p:nvPr/>
        </p:nvPicPr>
        <p:blipFill>
          <a:blip r:embed="rId3" cstate="print"/>
          <a:srcRect l="-20168" t="-14638" r="-20212" b="-3044"/>
          <a:stretch>
            <a:fillRect/>
          </a:stretch>
        </p:blipFill>
        <p:spPr bwMode="auto">
          <a:xfrm>
            <a:off x="5792666" y="210342"/>
            <a:ext cx="4979962" cy="146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476" y="478301"/>
            <a:ext cx="4941122" cy="327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74549" y="5172478"/>
            <a:ext cx="50080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>
              <a:buAutoNum type="arabicPlain" startAt="2020"/>
            </a:pPr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- 2021 </a:t>
            </a:r>
          </a:p>
          <a:p>
            <a:pPr marL="742950" indent="-742950" algn="ctr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92666" y="2691608"/>
            <a:ext cx="583210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Предшкольная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подготовка</a:t>
            </a:r>
          </a:p>
          <a:p>
            <a:pPr algn="ctr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«Филиппок»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0975"/>
            <a:ext cx="12192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303564" y="795812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Первое занятие 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октября 2020года- по графику прибытие.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субботам 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14.00 до 17.00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(4 занятия)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Сроки обучения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 01.10.20 по 30.04.21</a:t>
            </a:r>
            <a:endParaRPr lang="ru-RU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920836" y="1143205"/>
            <a:ext cx="625010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Названия</a:t>
            </a:r>
            <a:r>
              <a:rPr kumimoji="0" lang="ru-RU" sz="48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учебных занятий: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Развитие речи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Логика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Английский для всех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Веселые нотки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19158" y="553090"/>
            <a:ext cx="672840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Первое занятие 01.10.2020  в 14.00,  прием детей с 13.30</a:t>
            </a:r>
          </a:p>
          <a:p>
            <a:pPr>
              <a:spcAft>
                <a:spcPts val="0"/>
              </a:spcAf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себе иметь: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Заявление;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Медсправка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 допуске ребенка к занятиям;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Ксерокопия паспорта законного представителя;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Цветные, простые  карандаши;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Две тетради в клетку;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Тетрадь для нот.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73927" y="770614"/>
            <a:ext cx="8368146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Стоимость обучения</a:t>
            </a:r>
          </a:p>
          <a:p>
            <a:pPr marL="228600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830 рублей в месяц (октябрь, ноябрь, декабрь)</a:t>
            </a:r>
          </a:p>
          <a:p>
            <a:pPr marL="228600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1000 рублей  в месяц (январь, февраль, март, апрель) по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доп.соглашению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стоимость курса 6490 рублей</a:t>
            </a:r>
          </a:p>
          <a:p>
            <a:pPr marL="228600" algn="ctr">
              <a:spcAft>
                <a:spcPts val="0"/>
              </a:spcAf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 для справок: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238-97-94 ( секретарь)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236-98-72 ( заместитель  директора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Шафеева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Диляра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Абдулхановна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238-33-60 ( директор)</a:t>
            </a:r>
          </a:p>
          <a:p>
            <a:r>
              <a:rPr lang="ru-RU" dirty="0"/>
              <a:t> </a:t>
            </a:r>
          </a:p>
          <a:p>
            <a:pPr marL="228600">
              <a:spcAft>
                <a:spcPts val="0"/>
              </a:spcAf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56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982351" y="3262432"/>
            <a:ext cx="859535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1" u="none" strike="noStrike" cap="none" normalizeH="0" baseline="0" dirty="0">
                <a:ln>
                  <a:noFill/>
                </a:ln>
                <a:solidFill>
                  <a:srgbClr val="A500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22764" y="856942"/>
            <a:ext cx="87560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 лицея: </a:t>
            </a:r>
            <a:r>
              <a:rPr lang="ru-RU" sz="3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https://edu.tatar.ru/vahit/page2215.htm</a:t>
            </a:r>
            <a:endParaRPr lang="ru-RU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 портале Электронное образование РТ)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Электронный адрес лицея :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icei5 @yandex.ru</a:t>
            </a: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Приемный день директора:</a:t>
            </a: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Вторник 14.00-18.00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56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982351" y="3262432"/>
            <a:ext cx="859535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1" u="none" strike="noStrike" cap="none" normalizeH="0" baseline="0" dirty="0">
                <a:ln>
                  <a:noFill/>
                </a:ln>
                <a:solidFill>
                  <a:srgbClr val="A500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22764" y="856942"/>
            <a:ext cx="8756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7821" y="2048516"/>
            <a:ext cx="935224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Записаться в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предшколу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«Филиппок» можно по ссылке:</a:t>
            </a:r>
          </a:p>
          <a:p>
            <a:pPr algn="ctr"/>
            <a:r>
              <a:rPr lang="af-ZA" sz="2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https://forms.gle/VhQQJQhsE1Ktfqp89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93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631852" y="1863518"/>
            <a:ext cx="859535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</a:t>
            </a:r>
            <a:r>
              <a:rPr kumimoji="0" lang="tt-RU" sz="6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внимание!!!</a:t>
            </a:r>
            <a:endParaRPr kumimoji="0" lang="ru-RU" sz="6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201</Words>
  <Application>Microsoft Office PowerPoint</Application>
  <PresentationFormat>Широкоэкранный</PresentationFormat>
  <Paragraphs>48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Ингачева</dc:creator>
  <cp:lastModifiedBy>Ильфар Ахметзянов</cp:lastModifiedBy>
  <cp:revision>30</cp:revision>
  <dcterms:created xsi:type="dcterms:W3CDTF">2016-02-13T21:11:22Z</dcterms:created>
  <dcterms:modified xsi:type="dcterms:W3CDTF">2020-09-22T15:41:05Z</dcterms:modified>
</cp:coreProperties>
</file>